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letter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Teacher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7A8"/>
    <a:srgbClr val="B8D880"/>
    <a:srgbClr val="005E20"/>
    <a:srgbClr val="A82324"/>
    <a:srgbClr val="F2B042"/>
    <a:srgbClr val="749449"/>
    <a:srgbClr val="D1484F"/>
    <a:srgbClr val="F1C2BC"/>
    <a:srgbClr val="BAA78F"/>
    <a:srgbClr val="DD3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E844-EC58-4971-8F76-8B4C9EE4B41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519" t="4966" r="12983" b="23783"/>
          <a:stretch/>
        </p:blipFill>
        <p:spPr>
          <a:xfrm>
            <a:off x="-27709" y="-18473"/>
            <a:ext cx="9208654" cy="687185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43443"/>
              </p:ext>
            </p:extLst>
          </p:nvPr>
        </p:nvGraphicFramePr>
        <p:xfrm>
          <a:off x="637309" y="1978890"/>
          <a:ext cx="7961744" cy="446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spc="-15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Click inside boxes to add text</a:t>
                      </a:r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059" t="3984" r="13234" b="23647"/>
          <a:stretch/>
        </p:blipFill>
        <p:spPr>
          <a:xfrm>
            <a:off x="-9237" y="-27710"/>
            <a:ext cx="9171709" cy="691803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28231"/>
              </p:ext>
            </p:extLst>
          </p:nvPr>
        </p:nvGraphicFramePr>
        <p:xfrm>
          <a:off x="595745" y="1917106"/>
          <a:ext cx="7961744" cy="463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Alligators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6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Bullfrogs</a:t>
                      </a:r>
                      <a:endParaRPr lang="en-US" sz="1600" b="1" kern="1200" spc="-150" dirty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Music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Art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PE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spc="-150" dirty="0" smtClean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Music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PE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Art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Music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Art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PE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Music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PE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Art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B–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Music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baseline="0" dirty="0" smtClean="0">
                          <a:solidFill>
                            <a:srgbClr val="3BB7A8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Santa Shop</a:t>
                      </a:r>
                      <a:endParaRPr lang="en-US" sz="1400" b="1" kern="1200" spc="-150" dirty="0" smtClean="0">
                        <a:solidFill>
                          <a:srgbClr val="3BB7A8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Art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PE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3BB7A8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Santa Shop</a:t>
                      </a:r>
                      <a:endParaRPr lang="en-US" sz="1400" b="1" kern="1200" spc="-150" dirty="0">
                        <a:solidFill>
                          <a:srgbClr val="3BB7A8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B–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Art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u="sng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Grinch Day </a:t>
                      </a:r>
                      <a:endParaRPr lang="en-US" sz="1800" b="1" u="sng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FF000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A- PE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B--</a:t>
                      </a:r>
                      <a:r>
                        <a:rPr lang="en-US" sz="1400" b="1" kern="1200" spc="-150" baseline="0" dirty="0" smtClean="0">
                          <a:solidFill>
                            <a:srgbClr val="00B050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 Music</a:t>
                      </a:r>
                      <a:endParaRPr lang="en-US" sz="1400" b="1" kern="1200" spc="-150" dirty="0" smtClean="0">
                        <a:solidFill>
                          <a:srgbClr val="00B05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spc="-150" dirty="0" smtClean="0">
                        <a:solidFill>
                          <a:srgbClr val="FF0000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3BB7A8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Winter Holidays Begin!!!!!</a:t>
                      </a:r>
                      <a:endParaRPr lang="en-US" sz="1400" b="1" kern="1200" spc="-150" dirty="0">
                        <a:solidFill>
                          <a:srgbClr val="3BB7A8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pc="-150" dirty="0" smtClean="0">
                          <a:solidFill>
                            <a:srgbClr val="3BB7A8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We hope you have a wonderful </a:t>
                      </a:r>
                      <a:endParaRPr lang="en-US" sz="1400" b="1" kern="1200" spc="-150" dirty="0">
                        <a:solidFill>
                          <a:srgbClr val="3BB7A8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spc="-150" dirty="0">
                        <a:solidFill>
                          <a:srgbClr val="3BB7A8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28303" y="4609070"/>
            <a:ext cx="1149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50" dirty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A- </a:t>
            </a:r>
            <a:r>
              <a:rPr lang="en-US" sz="1400" b="1" spc="-150" dirty="0" smtClean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Music</a:t>
            </a:r>
            <a:endParaRPr lang="en-US" sz="1400" b="1" spc="-150" dirty="0">
              <a:solidFill>
                <a:srgbClr val="FF0000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  <a:p>
            <a:pPr algn="ctr"/>
            <a:r>
              <a:rPr lang="en-US" sz="1400" b="1" spc="-150" dirty="0" smtClean="0">
                <a:solidFill>
                  <a:srgbClr val="00B05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B– PE</a:t>
            </a:r>
          </a:p>
          <a:p>
            <a:pPr algn="ctr"/>
            <a:r>
              <a:rPr lang="en-US" sz="1400" b="1" spc="-150" dirty="0" smtClean="0">
                <a:solidFill>
                  <a:srgbClr val="00B05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Early Release &amp; Class Party</a:t>
            </a:r>
            <a:endParaRPr lang="en-US" sz="1400" b="1" spc="-150" dirty="0">
              <a:solidFill>
                <a:srgbClr val="00B050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718" y="3654963"/>
            <a:ext cx="1149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50" dirty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A- </a:t>
            </a:r>
            <a:r>
              <a:rPr lang="en-US" sz="1400" b="1" spc="-150" dirty="0" smtClean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Music</a:t>
            </a:r>
            <a:endParaRPr lang="en-US" sz="1400" b="1" spc="-150" dirty="0">
              <a:solidFill>
                <a:srgbClr val="FF0000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  <a:p>
            <a:pPr algn="ctr"/>
            <a:r>
              <a:rPr lang="en-US" sz="1400" b="1" spc="-150" dirty="0" smtClean="0">
                <a:solidFill>
                  <a:srgbClr val="00B05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B– PE</a:t>
            </a:r>
          </a:p>
          <a:p>
            <a:pPr algn="ctr"/>
            <a:r>
              <a:rPr lang="en-US" sz="1400" b="1" spc="-150" dirty="0" smtClean="0">
                <a:solidFill>
                  <a:srgbClr val="00B05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Christmas Play &amp; Cluster Fair</a:t>
            </a:r>
            <a:endParaRPr lang="en-US" sz="1400" b="1" spc="-150" dirty="0">
              <a:solidFill>
                <a:srgbClr val="00B050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0861" y="4609069"/>
            <a:ext cx="1149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50" dirty="0" smtClean="0">
                <a:solidFill>
                  <a:srgbClr val="3BB7A8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break &amp; we look forward to seeing you in 2017! !!!!</a:t>
            </a:r>
            <a:endParaRPr lang="en-US" sz="1400" b="1" spc="-150" dirty="0">
              <a:solidFill>
                <a:srgbClr val="3BB7A8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0861" y="5488087"/>
            <a:ext cx="1096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spc="-150" dirty="0" smtClean="0">
                <a:latin typeface="Teacher" panose="02000603000000000000" pitchFamily="2" charset="0"/>
                <a:ea typeface="Teacher" panose="02000603000000000000" pitchFamily="2" charset="0"/>
              </a:rPr>
              <a:t>Return to school January 10th</a:t>
            </a:r>
            <a:endParaRPr lang="en-US" sz="1400" b="1" u="sng" spc="-150" dirty="0"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125" y="4609068"/>
            <a:ext cx="1149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50" dirty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A- </a:t>
            </a:r>
            <a:r>
              <a:rPr lang="en-US" sz="1400" b="1" spc="-150" dirty="0" smtClean="0">
                <a:solidFill>
                  <a:srgbClr val="FF000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Art</a:t>
            </a:r>
            <a:endParaRPr lang="en-US" sz="1400" b="1" spc="-150" dirty="0">
              <a:solidFill>
                <a:srgbClr val="FF0000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  <a:p>
            <a:pPr algn="ctr"/>
            <a:r>
              <a:rPr lang="en-US" sz="1400" b="1" spc="-150" dirty="0" smtClean="0">
                <a:solidFill>
                  <a:srgbClr val="00B050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B– PE</a:t>
            </a:r>
          </a:p>
          <a:p>
            <a:pPr algn="ctr"/>
            <a:r>
              <a:rPr lang="en-US" b="1" u="sng" spc="-150" dirty="0" smtClean="0">
                <a:solidFill>
                  <a:srgbClr val="3BB7A8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PJ Day!</a:t>
            </a:r>
            <a:endParaRPr lang="en-US" b="1" u="sng" spc="-150" dirty="0">
              <a:solidFill>
                <a:srgbClr val="3BB7A8"/>
              </a:solidFill>
              <a:latin typeface="Teacher" panose="02000603000000000000" pitchFamily="2" charset="0"/>
              <a:ea typeface="Teach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2793" t="6041" r="13179" b="23321"/>
          <a:stretch/>
        </p:blipFill>
        <p:spPr>
          <a:xfrm>
            <a:off x="-36946" y="-27709"/>
            <a:ext cx="9190181" cy="6890328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23159"/>
              </p:ext>
            </p:extLst>
          </p:nvPr>
        </p:nvGraphicFramePr>
        <p:xfrm>
          <a:off x="577272" y="1877290"/>
          <a:ext cx="7961744" cy="446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spc="-150" dirty="0" smtClean="0">
                          <a:solidFill>
                            <a:schemeClr val="tx1"/>
                          </a:solidFill>
                          <a:latin typeface="Teacher" panose="02000603000000000000" pitchFamily="2" charset="0"/>
                          <a:ea typeface="Teacher" panose="02000603000000000000" pitchFamily="2" charset="0"/>
                          <a:cs typeface="+mn-cs"/>
                        </a:rPr>
                        <a:t>Click inside boxes to add text</a:t>
                      </a:r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spc="-150" dirty="0">
                        <a:solidFill>
                          <a:schemeClr val="tx1"/>
                        </a:solidFill>
                        <a:latin typeface="Teacher" panose="02000603000000000000" pitchFamily="2" charset="0"/>
                        <a:ea typeface="Teacher" panose="02000603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4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138</Words>
  <Application>Microsoft Office PowerPoint</Application>
  <PresentationFormat>Letter Paper (8.5x11 in)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Teacher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Abbey Bonham</dc:creator>
  <cp:lastModifiedBy>Riner, Amber</cp:lastModifiedBy>
  <cp:revision>33</cp:revision>
  <dcterms:created xsi:type="dcterms:W3CDTF">2016-06-04T01:40:04Z</dcterms:created>
  <dcterms:modified xsi:type="dcterms:W3CDTF">2016-11-30T21:15:19Z</dcterms:modified>
</cp:coreProperties>
</file>